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18" r:id="rId2"/>
    <p:sldId id="1119" r:id="rId3"/>
    <p:sldId id="1120" r:id="rId4"/>
    <p:sldId id="1121" r:id="rId5"/>
    <p:sldId id="1122" r:id="rId6"/>
    <p:sldId id="112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01915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339. BANGZAH'N JESUH KA IT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5725" y="3818564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Oh, How I Love Jesus</a:t>
            </a:r>
          </a:p>
          <a:p>
            <a:r>
              <a:rPr lang="en-US" sz="1500" dirty="0"/>
              <a:t>John 21:15, 16</a:t>
            </a:r>
          </a:p>
          <a:p>
            <a:r>
              <a:rPr lang="en-US" sz="1500" dirty="0"/>
              <a:t>Frederick Whitfield, 1829-1904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30104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la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16449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hi!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86883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hi,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Tan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85670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82159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14707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109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339. BANGZAH'N JESUH KA IT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2018-12-14T15:29:01Z</dcterms:modified>
</cp:coreProperties>
</file>